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9" r:id="rId4"/>
  </p:sldIdLst>
  <p:sldSz cx="12192000" cy="6858000"/>
  <p:notesSz cx="6858000" cy="9144000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0" d="100"/>
          <a:sy n="80" d="100"/>
        </p:scale>
        <p:origin x="60" y="1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27F77-7A40-0608-79FF-FB5A17D519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C0F2A2-EEF0-97F8-B8BD-6EE45C2DE8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71F8D-8DBD-5199-DC6D-08290F78F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6FCF-6D48-47E2-AB2F-DA5790B96233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8CBA0F-0394-189E-408D-5B246213A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08098A-09BA-B842-37C9-643AE1D29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A40D-9710-478B-9563-13AAE144F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04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DDF07-A6D5-7A29-940C-D79CA5FF0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86622D-9F9C-1624-BA95-C0F57D7D80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524C53-8562-7D51-BC1B-CA75CCD41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6FCF-6D48-47E2-AB2F-DA5790B96233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3162A-B7F0-80BA-9C38-B6C2EC331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3E240F-6803-6814-8EFC-8FDC94987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A40D-9710-478B-9563-13AAE144F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73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1050C8-40AE-A621-951C-4E86F8491E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957ECB-7133-CBEB-4919-004D87E309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9E628-0A21-86AB-6DC0-42566425B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6FCF-6D48-47E2-AB2F-DA5790B96233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B63F2-C624-8505-27DC-D3FB613D8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57666B-C770-476A-D09F-7FE9360E5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A40D-9710-478B-9563-13AAE144F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10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38A66-9A9E-D5FF-4144-21778BCAA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9FEF1-0D7C-0CE3-6ED2-A36179AB8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6B9AE-391E-C578-17E5-799FF0CA7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6FCF-6D48-47E2-AB2F-DA5790B96233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B1CA1-EBF5-BD0F-0810-FB8A84ECC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484CD-54F5-C1A6-472A-DD2F803AB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A40D-9710-478B-9563-13AAE144F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436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AB8CE-D446-2F0F-2C75-027C9BEB7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2BCDE4-11BA-86AF-06C0-392642099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85E74-840C-1B82-13C2-D4D6072A5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6FCF-6D48-47E2-AB2F-DA5790B96233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F54AD5-FA2B-F598-E7D0-0C2CF1C6D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D29F5-E6C4-8682-EB4C-3120A9843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A40D-9710-478B-9563-13AAE144F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00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6B108-5A0E-F2DF-4EC5-85669C05E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A64C1-7619-B292-1148-FB4FD9F221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5FD5D1-4A78-C865-60CE-ABEA6C6350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BC53E2-B16B-111C-0EB8-E1DD90FF9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6FCF-6D48-47E2-AB2F-DA5790B96233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702379-C15F-934D-0564-71C4BD5F5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1538D3-A095-65BD-38D7-F9BDE74B1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A40D-9710-478B-9563-13AAE144F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30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4ADA0-BE08-3FC0-F1BD-67E6CC6FC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20F395-0F06-2A65-B620-68D327C08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35F77C-1C1E-9EB0-C426-3ACD1B4294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04CAFC-15AD-6F77-73A7-9A367DAC07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A3CD36-2C5B-0E94-7FD6-8360062B24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D9B76A-AD11-2135-EB71-E36AB3289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6FCF-6D48-47E2-AB2F-DA5790B96233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EECD9B-8E54-CD1C-8AB1-4FB5E6A20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541C6A-29E7-2DA9-732B-3FCAEFC9F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A40D-9710-478B-9563-13AAE144F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25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C7404-191C-6B62-D3C3-D35AEE8ED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CE4074-3CCA-738C-8A86-D171F7A3A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6FCF-6D48-47E2-AB2F-DA5790B96233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5597DA-6786-E503-2C28-2D96B9496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DEC26E-2016-7E70-AA7A-4B52C830A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A40D-9710-478B-9563-13AAE144F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038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ACC984-A722-5540-F3F7-0CB9E9315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6FCF-6D48-47E2-AB2F-DA5790B96233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31BAF7-621A-1C1A-C08D-08754A99C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76C714-A094-F385-90B0-FCB755DE9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A40D-9710-478B-9563-13AAE144F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47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E43BF-5A3C-F42D-86A0-A7AF36182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0A6AB-AC5A-3553-D55B-DD72A9F1D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289C38-5100-2455-9BA3-5B6DD7CA8A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8404F2-2540-5065-A2D7-C941152EF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6FCF-6D48-47E2-AB2F-DA5790B96233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6F24F7-400D-B5C5-051B-E1D922776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2F1843-228D-B5F4-0574-CF3DD1F09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A40D-9710-478B-9563-13AAE144F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62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1520A-2CCE-B09C-2B03-8BCA064ED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EB9C71-E8F1-06ED-269D-8FEF858CAF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59DC2F-417E-7730-9A59-9B32BA0C1A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1E04AB-0F43-5509-83A5-66A29FD6C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56FCF-6D48-47E2-AB2F-DA5790B96233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33C21-5DC0-6718-111A-234C93418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988273-2813-C1EE-59BA-6E1119182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9A40D-9710-478B-9563-13AAE144F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70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2D6F3A-9808-4955-F07E-A3FAB07FE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EA5396-15B5-45A0-AB96-F60C30A84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9AD9F-800F-7657-D463-46BB6079D0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56FCF-6D48-47E2-AB2F-DA5790B96233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5D364-9C7E-DDE0-2C18-84CA7CB230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206F47-D4FA-8912-3CE9-A231D04D01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9A40D-9710-478B-9563-13AAE144F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042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21000">
              <a:schemeClr val="accent1">
                <a:lumMod val="45000"/>
                <a:lumOff val="55000"/>
              </a:schemeClr>
            </a:gs>
            <a:gs pos="9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560F7E7D-5E27-31D1-6E69-315BF9804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313" y="0"/>
            <a:ext cx="46116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St. Louis Cardinals Cartoon Logos">
            <a:extLst>
              <a:ext uri="{FF2B5EF4-FFF2-40B4-BE49-F238E27FC236}">
                <a16:creationId xmlns:a16="http://schemas.microsoft.com/office/drawing/2014/main" id="{FADA8729-FAA3-8629-8276-5FB2E28AC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05325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e the source image">
            <a:extLst>
              <a:ext uri="{FF2B5EF4-FFF2-40B4-BE49-F238E27FC236}">
                <a16:creationId xmlns:a16="http://schemas.microsoft.com/office/drawing/2014/main" id="{926E695E-7D64-D843-7F20-7846169BB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282" y="0"/>
            <a:ext cx="3107075" cy="1941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7C9F3D56-A583-F9A6-2904-8B39EEF4DF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164" y="3856782"/>
            <a:ext cx="7297271" cy="1655762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masis MT Pro Black" panose="02040A04050005020304" pitchFamily="18" charset="0"/>
                <a:cs typeface="Aharoni" panose="02010803020104030203" pitchFamily="2" charset="-79"/>
              </a:rPr>
              <a:t>M-TRAC Annual Meeting</a:t>
            </a:r>
          </a:p>
          <a:p>
            <a:r>
              <a:rPr lang="en-US" dirty="0">
                <a:latin typeface="Amasis MT Pro Black" panose="02040A04050005020304" pitchFamily="18" charset="0"/>
                <a:cs typeface="Aharoni" panose="02010803020104030203" pitchFamily="2" charset="-79"/>
              </a:rPr>
              <a:t>July 26-27</a:t>
            </a:r>
          </a:p>
          <a:p>
            <a:r>
              <a:rPr lang="en-US" dirty="0">
                <a:latin typeface="Amasis MT Pro Black" panose="02040A04050005020304" pitchFamily="18" charset="0"/>
                <a:cs typeface="Aharoni" panose="02010803020104030203" pitchFamily="2" charset="-79"/>
              </a:rPr>
              <a:t>St. Louis, Missouri</a:t>
            </a:r>
          </a:p>
          <a:p>
            <a:r>
              <a:rPr lang="en-US" dirty="0">
                <a:latin typeface="Amasis MT Pro Black" panose="02040A04050005020304" pitchFamily="18" charset="0"/>
                <a:cs typeface="Aharoni" panose="02010803020104030203" pitchFamily="2" charset="-79"/>
              </a:rPr>
              <a:t>Hosted by: Missouri DOT</a:t>
            </a:r>
          </a:p>
        </p:txBody>
      </p:sp>
    </p:spTree>
    <p:extLst>
      <p:ext uri="{BB962C8B-B14F-4D97-AF65-F5344CB8AC3E}">
        <p14:creationId xmlns:p14="http://schemas.microsoft.com/office/powerpoint/2010/main" val="3632576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21000">
              <a:schemeClr val="accent1">
                <a:lumMod val="45000"/>
                <a:lumOff val="55000"/>
              </a:schemeClr>
            </a:gs>
            <a:gs pos="9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304FD-A3F3-A36A-89A3-A08EC1DAC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5592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144B3-3C18-804D-F8F9-073D4CDE1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2680"/>
            <a:ext cx="11063288" cy="5511970"/>
          </a:xfrm>
        </p:spPr>
        <p:txBody>
          <a:bodyPr>
            <a:normAutofit fontScale="62500" lnSpcReduction="20000"/>
          </a:bodyPr>
          <a:lstStyle/>
          <a:p>
            <a:r>
              <a:rPr lang="en-US" sz="2600" dirty="0"/>
              <a:t> </a:t>
            </a:r>
            <a:r>
              <a:rPr lang="en-US" sz="2900" dirty="0"/>
              <a:t>7:30 am – 8:30 am	Arrival and Registration </a:t>
            </a:r>
          </a:p>
          <a:p>
            <a:r>
              <a:rPr lang="en-US" sz="2900" dirty="0"/>
              <a:t>  8:30 am – 9:00 am	Welcome &amp; Participant Introductions</a:t>
            </a:r>
          </a:p>
          <a:p>
            <a:r>
              <a:rPr lang="en-US" sz="2900" dirty="0"/>
              <a:t>  9:00 am – 9:15 am	Update on Transportation Curriculum Coordination Council (TC3)  - Chris Anderson</a:t>
            </a:r>
          </a:p>
          <a:p>
            <a:r>
              <a:rPr lang="en-US" sz="2900" dirty="0"/>
              <a:t>  9:15 am – 9:45 am	New Technologies – Emily Lloyd</a:t>
            </a:r>
          </a:p>
          <a:p>
            <a:r>
              <a:rPr lang="en-US" sz="2900" dirty="0"/>
              <a:t>  9:45 am – 10:00 am	Break </a:t>
            </a:r>
          </a:p>
          <a:p>
            <a:r>
              <a:rPr lang="en-US" sz="2900" dirty="0"/>
              <a:t>10:00 am – 10:15 am	Exam On-line Security and Software – Jodi </a:t>
            </a:r>
            <a:r>
              <a:rPr lang="en-US" sz="2900" dirty="0" err="1"/>
              <a:t>Pluemer</a:t>
            </a:r>
            <a:endParaRPr lang="en-US" sz="2900" dirty="0"/>
          </a:p>
          <a:p>
            <a:r>
              <a:rPr lang="en-US" sz="2900" dirty="0"/>
              <a:t>10:15 am – 10:30 am	Missouri DOT Recertification Videos</a:t>
            </a:r>
          </a:p>
          <a:p>
            <a:r>
              <a:rPr lang="en-US" sz="2900" dirty="0"/>
              <a:t>10:30 am – 10:45 am	Instruction by Live Streaming/Central Source – Chris Padilla</a:t>
            </a:r>
          </a:p>
          <a:p>
            <a:r>
              <a:rPr lang="en-US" sz="2900" dirty="0"/>
              <a:t>10:45 am – 12:00 pm	State Presentations</a:t>
            </a:r>
          </a:p>
          <a:p>
            <a:r>
              <a:rPr lang="en-US" sz="2900" dirty="0"/>
              <a:t>12:00 pm – 1:00pm	Lunch (provided)</a:t>
            </a:r>
          </a:p>
          <a:p>
            <a:r>
              <a:rPr lang="en-US" sz="2900" dirty="0"/>
              <a:t>  1:00 pm – 1:45 pm	Handling Training and Certification Post-Covid – State Participation</a:t>
            </a:r>
          </a:p>
          <a:p>
            <a:r>
              <a:rPr lang="en-US" sz="2900" dirty="0"/>
              <a:t>  1:45 pm – 2:15 pm	State Presentations</a:t>
            </a:r>
          </a:p>
          <a:p>
            <a:r>
              <a:rPr lang="en-US" sz="2900" dirty="0"/>
              <a:t>  2:15 pm – 2:30 pm	Break</a:t>
            </a:r>
          </a:p>
          <a:p>
            <a:r>
              <a:rPr lang="en-US" sz="2900" dirty="0"/>
              <a:t>  2:30 pm – 3:00 pm	AASHTOWARE Who’s In-Who’s Out – Committee Discussion Donna, Brian, Jodi/Ken</a:t>
            </a:r>
          </a:p>
          <a:p>
            <a:r>
              <a:rPr lang="en-US" sz="2900" dirty="0"/>
              <a:t>  3:00 pm – 3:15 pm	M-TRAC Update – Chris Anderson</a:t>
            </a:r>
          </a:p>
          <a:p>
            <a:r>
              <a:rPr lang="en-US" sz="2900" dirty="0"/>
              <a:t>  3:15 pm – 4:00 pm	Instructor Retirement and Replacement – Brian Squier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9747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21000">
              <a:schemeClr val="accent1">
                <a:lumMod val="45000"/>
                <a:lumOff val="55000"/>
              </a:schemeClr>
            </a:gs>
            <a:gs pos="97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304FD-A3F3-A36A-89A3-A08EC1DAC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5592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144B3-3C18-804D-F8F9-073D4CDE1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12680"/>
            <a:ext cx="11206163" cy="4968664"/>
          </a:xfrm>
        </p:spPr>
        <p:txBody>
          <a:bodyPr>
            <a:normAutofit/>
          </a:bodyPr>
          <a:lstStyle/>
          <a:p>
            <a:r>
              <a:rPr lang="en-US" sz="1800" dirty="0"/>
              <a:t>7:00 am –  8:00 am	Breakfast (provided)</a:t>
            </a:r>
          </a:p>
          <a:p>
            <a:r>
              <a:rPr lang="en-US" sz="1800" dirty="0"/>
              <a:t>8:00 am –  8:45 am	Administration Details–Finances/Materials to Students/Registration </a:t>
            </a:r>
            <a:r>
              <a:rPr lang="en-US" sz="1800" dirty="0" err="1"/>
              <a:t>DetailsBrian</a:t>
            </a:r>
            <a:r>
              <a:rPr lang="en-US" sz="1800" dirty="0"/>
              <a:t>/Donna</a:t>
            </a:r>
          </a:p>
          <a:p>
            <a:r>
              <a:rPr lang="en-US" sz="1800" dirty="0"/>
              <a:t>8:45 am –  9:30 am	FHWA Update – Dennis Dvorak</a:t>
            </a:r>
          </a:p>
          <a:p>
            <a:r>
              <a:rPr lang="en-US" sz="1800" dirty="0"/>
              <a:t>9:30 am – 10:00 am	NICET and ACI Updates – Ahmed </a:t>
            </a:r>
            <a:r>
              <a:rPr lang="en-US" sz="1800" dirty="0" err="1"/>
              <a:t>Farouki</a:t>
            </a:r>
            <a:r>
              <a:rPr lang="en-US" sz="1800" dirty="0"/>
              <a:t>/John </a:t>
            </a:r>
            <a:r>
              <a:rPr lang="en-US" sz="1800" dirty="0" err="1"/>
              <a:t>Nehasil</a:t>
            </a:r>
            <a:endParaRPr lang="en-US" sz="1800" dirty="0"/>
          </a:p>
          <a:p>
            <a:r>
              <a:rPr lang="en-US" sz="1800" dirty="0"/>
              <a:t>10:00 am – 10:15 am	New Certifications – Who has new certifications?</a:t>
            </a:r>
          </a:p>
          <a:p>
            <a:r>
              <a:rPr lang="en-US" sz="1800" dirty="0"/>
              <a:t>10:15 am – 10:30 am	Break</a:t>
            </a:r>
          </a:p>
          <a:p>
            <a:r>
              <a:rPr lang="en-US" sz="1800" dirty="0"/>
              <a:t>10:30 am – 11:00 am	State Presentations</a:t>
            </a:r>
          </a:p>
          <a:p>
            <a:r>
              <a:rPr lang="en-US" sz="1800" dirty="0"/>
              <a:t>11:00 am – 11:45 am	Open Discussion </a:t>
            </a:r>
          </a:p>
          <a:p>
            <a:r>
              <a:rPr lang="en-US" sz="1800" dirty="0"/>
              <a:t>11:45 am – 12:00 am	Workshop Wrap-Up/Location for M-TRAC Workshop 2023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179197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SECTOMILLISECCONVERTED" val="1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 - &amp;quot;Agenda&amp;quot;&quot;/&gt;&lt;property id=&quot;20307&quot; value=&quot;257&quot;/&gt;&lt;/object&gt;&lt;object type=&quot;3&quot; unique_id=&quot;10034&quot;&gt;&lt;property id=&quot;20148&quot; value=&quot;5&quot;/&gt;&lt;property id=&quot;20300&quot; value=&quot;Slide 3 - &amp;quot;Agenda&amp;quot;&quot;/&gt;&lt;property id=&quot;20307&quot; value=&quot;259&quot;/&gt;&lt;/object&gt;&lt;/object&gt;&lt;/object&gt;&lt;/database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Words>320</Words>
  <Application>Microsoft Office PowerPoint</Application>
  <PresentationFormat>Widescreen</PresentationFormat>
  <Paragraphs>31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Amasis MT Pro Black</vt:lpstr>
      <vt:lpstr>Arial</vt:lpstr>
      <vt:lpstr>Calibri</vt:lpstr>
      <vt:lpstr>Calibri Light</vt:lpstr>
      <vt:lpstr>Office Theme</vt:lpstr>
      <vt:lpstr>PowerPoint Presentation</vt:lpstr>
      <vt:lpstr>Agenda</vt:lpstr>
      <vt:lpstr>Agenda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Christie Anderson</dc:creator>
  <cp:lastModifiedBy>Christie Anderson</cp:lastModifiedBy>
  <cp:revision>3</cp:revision>
  <dcterms:created xsi:type="dcterms:W3CDTF">2022-07-21T13:26:31Z</dcterms:created>
  <dcterms:modified xsi:type="dcterms:W3CDTF">2022-07-21T13:55:22Z</dcterms:modified>
</cp:coreProperties>
</file>